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71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73" r:id="rId15"/>
    <p:sldId id="264" r:id="rId16"/>
    <p:sldId id="272" r:id="rId17"/>
    <p:sldId id="266" r:id="rId18"/>
    <p:sldId id="274" r:id="rId19"/>
    <p:sldId id="276" r:id="rId20"/>
    <p:sldId id="279" r:id="rId21"/>
    <p:sldId id="278" r:id="rId22"/>
    <p:sldId id="277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CC"/>
    <a:srgbClr val="FF9797"/>
    <a:srgbClr val="F2B8C4"/>
    <a:srgbClr val="FFCCFF"/>
    <a:srgbClr val="FF33CC"/>
    <a:srgbClr val="61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1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DBDC-D316-2808-A892-26CB9B403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78E7B-A491-692D-8E58-E184A1294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1DDDC-00EA-D63A-1163-DEA41322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E38B-43B1-BFBA-EB02-31EC429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7A117-A1BC-491E-999F-24299D33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33D1-C5C5-5574-BEA4-5F9318D8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A0AFF-0C24-C7D1-FB4E-D0C0EA3C1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3E7B1-FA75-6962-69A2-50675CAF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697A-CB54-8614-8372-2D87F177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8587E-6B78-B39D-97D2-D47F1656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8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ABFD5-2C94-7E4E-2FC8-AFD024B15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8B59C-F7A1-FA95-801C-5A4C118AF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6A9E-7445-B9DA-BED2-582A942A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17FCC-A993-72AB-1D47-C24028E5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D486-F6E0-4385-7EA9-29127A9B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2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7661-32E4-1AE8-05BE-A29AF5DE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E232-C194-7C0A-A6C3-7BFB66CF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17420-F23C-E571-CEBE-30D9D5D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392E-4C83-5A11-29EE-39AB7F11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D2D32-54C5-2A59-CDEA-9DB944C8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9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62DA-BB07-7E3F-16AD-BCC9075F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48977-635B-0514-2112-6FD64C7AA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CA814-5D5E-DC57-4486-5DE2EE0C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1BD32-4E6F-5280-D3D8-DBA71263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3BDC-948E-20A1-6589-1BA13B2A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4286-9A69-7A3F-5CFE-9019A1E0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7E3DA-19DA-496D-5324-D77D80130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50E96-62D1-4773-4398-3F50B49EA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A88E9-040F-29AE-92C6-26352FFE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00032-C71E-942B-D4D1-6D5F3381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41C96-1615-3029-DEA6-56187FA7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1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3BF2-1B4E-569C-8A0A-B4AFE00F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E4167-AB78-BB46-BE22-BE4E3D73F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EDD12-7475-7C69-1731-3DE7385FC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A4C40-5347-9399-2ED6-31C1D4795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24CFF-454C-FBD8-B5DF-DDBAC702A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C3B10A-1713-CEF0-4BF4-900D0259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AE784-D404-291E-A63E-ECE4729F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DCFED8-D5AB-CB82-3917-C7618C85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8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27FF-9082-2536-A4FE-D1F818CA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16543-2B59-2BC2-01D1-EED81469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6CB87-CB5E-A660-15B1-1594A3F4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F116F-FCBA-F877-EC6D-F1F84F08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BEA4-4E28-53AA-8A04-2E28BAEC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F2012-4685-3B22-484B-3DBB8854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4A951-6F06-5D8C-3E01-0A2C160D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61CC-2DAF-2E0E-2A3C-10390F85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009B-B8D1-862B-E1A9-497E5652B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9EC9F-5A85-00E9-5B4C-08E07F379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5A13E-4D53-AE4E-0ECF-F2440E44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2CF30-68A6-2555-32AD-1F274F8E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95245-B53B-5236-63B7-BBBF37BB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8FC0-0C62-47B4-CED4-7FC1DCDA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1FF98-02E5-986C-1B12-4DF7AF20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410F7-6661-B34D-4CCD-F73A4E62C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1E9B2-3ACB-DE77-D7DC-1904A867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0C550-7D2E-4654-4518-7C777D22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94209-ADF6-38F5-5AA3-199355C0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289BF-B304-8D3E-F821-01873030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CF73-7763-E374-124A-B4521312E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5CD2F-26CF-68CB-8437-B0339FD68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C1C6C-F969-4304-A2EB-23BEDD11B23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0DA41-5C27-DEAD-F16A-895415B2B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D9E3-85D1-63F0-1A8D-673CA2EA3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84C4-E1AF-4F98-866A-E4DEF7E0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microsoft.com/office/2007/relationships/hdphoto" Target="../media/hdphoto1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microsoft.com/office/2007/relationships/hdphoto" Target="../media/hdphoto10.wdp"/><Relationship Id="rId10" Type="http://schemas.microsoft.com/office/2007/relationships/hdphoto" Target="../media/hdphoto11.wdp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4A70-1FDF-9CCA-1FD1-ACCAA085E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835B0-1718-9862-02EC-90B6903D1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group of ice cream cones&#10;&#10;Description automatically generated">
            <a:extLst>
              <a:ext uri="{FF2B5EF4-FFF2-40B4-BE49-F238E27FC236}">
                <a16:creationId xmlns:a16="http://schemas.microsoft.com/office/drawing/2014/main" id="{11A9BECA-0123-AFAE-BDC8-A5AF7EC3E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25" y="937865"/>
            <a:ext cx="860227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13A9C-456C-A941-BC5B-6DF86279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571500"/>
            <a:ext cx="5438775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5FEA9-2993-FCD8-5EC3-5DDEB871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571500"/>
            <a:ext cx="5438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0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45B0D-9F14-876D-BE05-4F52FBDF6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833" l="9807" r="89667">
                        <a14:foregroundMark x1="54116" y1="90833" x2="53940" y2="90167"/>
                        <a14:foregroundMark x1="54816" y1="93833" x2="53590" y2="86667"/>
                        <a14:foregroundMark x1="55692" y1="68500" x2="52890" y2="67833"/>
                        <a14:foregroundMark x1="58844" y1="60500" x2="56217" y2="69333"/>
                        <a14:foregroundMark x1="60771" y1="60000" x2="59370" y2="71167"/>
                        <a14:foregroundMark x1="58144" y1="75167" x2="55867" y2="86667"/>
                        <a14:foregroundMark x1="59545" y1="50167" x2="51138" y2="67500"/>
                        <a14:foregroundMark x1="51138" y1="67500" x2="50788" y2="70833"/>
                        <a14:foregroundMark x1="51313" y1="85000" x2="51313" y2="85000"/>
                        <a14:foregroundMark x1="50788" y1="84500" x2="51839" y2="86667"/>
                        <a14:foregroundMark x1="51839" y1="81167" x2="47461" y2="75333"/>
                        <a14:foregroundMark x1="61121" y1="50667" x2="63222" y2="49333"/>
                        <a14:foregroundMark x1="60595" y1="74833" x2="60595" y2="74167"/>
                        <a14:foregroundMark x1="57618" y1="86500" x2="58844" y2="85000"/>
                        <a14:foregroundMark x1="49387" y1="83333" x2="46585" y2="80333"/>
                        <a14:foregroundMark x1="46585" y1="80167" x2="44834" y2="77500"/>
                        <a14:foregroundMark x1="45184" y1="78000" x2="44658" y2="76500"/>
                        <a14:foregroundMark x1="53065" y1="88333" x2="50963" y2="86333"/>
                        <a14:foregroundMark x1="51138" y1="86333" x2="47811" y2="84500"/>
                        <a14:foregroundMark x1="49037" y1="83500" x2="46410" y2="82667"/>
                        <a14:foregroundMark x1="55342" y1="89333" x2="56743" y2="89167"/>
                        <a14:backgroundMark x1="76883" y1="31333" x2="77233" y2="32500"/>
                        <a14:backgroundMark x1="74956" y1="40167" x2="80035" y2="39333"/>
                      </a14:backgroundRemoval>
                    </a14:imgEffect>
                  </a14:imgLayer>
                </a14:imgProps>
              </a:ext>
            </a:extLst>
          </a:blip>
          <a:srcRect l="44045" t="44667" r="33714" b="5334"/>
          <a:stretch/>
        </p:blipFill>
        <p:spPr>
          <a:xfrm rot="17291125">
            <a:off x="6419850" y="3209925"/>
            <a:ext cx="1209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5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13A9C-456C-A941-BC5B-6DF86279D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333" l="9457" r="89317">
                        <a14:foregroundMark x1="44658" y1="72000" x2="43608" y2="63500"/>
                        <a14:foregroundMark x1="43608" y1="63500" x2="46235" y2="54833"/>
                        <a14:foregroundMark x1="46235" y1="54833" x2="47636" y2="54667"/>
                        <a14:foregroundMark x1="43783" y1="74167" x2="45009" y2="81000"/>
                        <a14:foregroundMark x1="45534" y1="87833" x2="45564" y2="88437"/>
                        <a14:foregroundMark x1="60420" y1="41333" x2="60420" y2="41333"/>
                        <a14:foregroundMark x1="60595" y1="41000" x2="60595" y2="41000"/>
                        <a14:foregroundMark x1="60946" y1="40833" x2="60946" y2="40833"/>
                        <a14:foregroundMark x1="46410" y1="91333" x2="46410" y2="91333"/>
                        <a14:foregroundMark x1="46060" y1="91000" x2="46060" y2="91000"/>
                        <a14:foregroundMark x1="46235" y1="91833" x2="46410" y2="92333"/>
                        <a14:foregroundMark x1="46585" y1="93000" x2="46585" y2="93333"/>
                        <a14:foregroundMark x1="52539" y1="51333" x2="54466" y2="49500"/>
                        <a14:foregroundMark x1="45009" y1="71333" x2="45184" y2="70500"/>
                        <a14:backgroundMark x1="11909" y1="28000" x2="28722" y2="30333"/>
                        <a14:backgroundMark x1="45359" y1="91333" x2="45184" y2="91167"/>
                        <a14:backgroundMark x1="45634" y1="91333" x2="45884" y2="91667"/>
                        <a14:backgroundMark x1="45384" y1="91000" x2="45634" y2="91333"/>
                        <a14:backgroundMark x1="45009" y1="90500" x2="45384" y2="91000"/>
                        <a14:backgroundMark x1="45359" y1="89833" x2="45359" y2="90833"/>
                        <a14:backgroundMark x1="44834" y1="88500" x2="45009" y2="90333"/>
                        <a14:backgroundMark x1="61296" y1="41333" x2="61471" y2="40833"/>
                        <a14:backgroundMark x1="50088" y1="67667" x2="49737" y2="67833"/>
                      </a14:backgroundRemoval>
                    </a14:imgEffect>
                  </a14:imgLayer>
                </a14:imgProps>
              </a:ext>
            </a:extLst>
          </a:blip>
          <a:srcRect l="39725" t="40222" r="39025" b="6223"/>
          <a:stretch/>
        </p:blipFill>
        <p:spPr>
          <a:xfrm rot="18792987">
            <a:off x="5537199" y="2870200"/>
            <a:ext cx="1155701" cy="3060700"/>
          </a:xfrm>
          <a:prstGeom prst="rect">
            <a:avLst/>
          </a:prstGeom>
        </p:spPr>
      </p:pic>
      <p:pic>
        <p:nvPicPr>
          <p:cNvPr id="2" name="Picture 2" descr="Ice Cream Background Images - Free Download on Freepik">
            <a:extLst>
              <a:ext uri="{FF2B5EF4-FFF2-40B4-BE49-F238E27FC236}">
                <a16:creationId xmlns:a16="http://schemas.microsoft.com/office/drawing/2014/main" id="{CE6A4DED-C5C2-20E3-22E5-F94664AFE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9" y="639246"/>
            <a:ext cx="4980928" cy="331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9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e Cream Background Images - Free Download on Freepik">
            <a:extLst>
              <a:ext uri="{FF2B5EF4-FFF2-40B4-BE49-F238E27FC236}">
                <a16:creationId xmlns:a16="http://schemas.microsoft.com/office/drawing/2014/main" id="{704EEFB9-84E0-3624-F682-D62CCEC55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>
            <a:off x="713064" y="5696751"/>
            <a:ext cx="2927758" cy="11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ce Cream Background Images - Free Download on Freepik">
            <a:extLst>
              <a:ext uri="{FF2B5EF4-FFF2-40B4-BE49-F238E27FC236}">
                <a16:creationId xmlns:a16="http://schemas.microsoft.com/office/drawing/2014/main" id="{96A64833-64F8-8B29-8E1B-113B889E0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>
            <a:off x="3640822" y="5696750"/>
            <a:ext cx="2838944" cy="11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ce Cream Background Images - Free Download on Freepik">
            <a:extLst>
              <a:ext uri="{FF2B5EF4-FFF2-40B4-BE49-F238E27FC236}">
                <a16:creationId xmlns:a16="http://schemas.microsoft.com/office/drawing/2014/main" id="{D21EDCC6-3BA7-5CC3-3E9B-190A46CF5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 rot="10800000">
            <a:off x="0" y="-1"/>
            <a:ext cx="2855048" cy="1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e Cream Background Images - Free Download on Freepik">
            <a:extLst>
              <a:ext uri="{FF2B5EF4-FFF2-40B4-BE49-F238E27FC236}">
                <a16:creationId xmlns:a16="http://schemas.microsoft.com/office/drawing/2014/main" id="{A3E90282-751F-9D4C-4293-1E0A0106B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 rot="10800000">
            <a:off x="2838944" y="0"/>
            <a:ext cx="2855048" cy="1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e Cream Background Images - Free Download on Freepik">
            <a:extLst>
              <a:ext uri="{FF2B5EF4-FFF2-40B4-BE49-F238E27FC236}">
                <a16:creationId xmlns:a16="http://schemas.microsoft.com/office/drawing/2014/main" id="{6364D656-9389-EE86-C28B-BEAE750E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 rot="10800000">
            <a:off x="5677888" y="0"/>
            <a:ext cx="2855048" cy="1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ce Cream Background Images - Free Download on Freepik">
            <a:extLst>
              <a:ext uri="{FF2B5EF4-FFF2-40B4-BE49-F238E27FC236}">
                <a16:creationId xmlns:a16="http://schemas.microsoft.com/office/drawing/2014/main" id="{A0D2EF70-E0EF-23E8-6973-45EADA4B9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>
            <a:off x="6479766" y="5731977"/>
            <a:ext cx="2838944" cy="11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54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58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e Cream Background Images - Free Download on Freepik">
            <a:extLst>
              <a:ext uri="{FF2B5EF4-FFF2-40B4-BE49-F238E27FC236}">
                <a16:creationId xmlns:a16="http://schemas.microsoft.com/office/drawing/2014/main" id="{704EEFB9-84E0-3624-F682-D62CCEC55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>
            <a:off x="713064" y="5696751"/>
            <a:ext cx="2927758" cy="11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ce Cream Background Images - Free Download on Freepik">
            <a:extLst>
              <a:ext uri="{FF2B5EF4-FFF2-40B4-BE49-F238E27FC236}">
                <a16:creationId xmlns:a16="http://schemas.microsoft.com/office/drawing/2014/main" id="{96A64833-64F8-8B29-8E1B-113B889E0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>
            <a:off x="3640822" y="5696750"/>
            <a:ext cx="2838944" cy="11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ce Cream Background Images - Free Download on Freepik">
            <a:extLst>
              <a:ext uri="{FF2B5EF4-FFF2-40B4-BE49-F238E27FC236}">
                <a16:creationId xmlns:a16="http://schemas.microsoft.com/office/drawing/2014/main" id="{D21EDCC6-3BA7-5CC3-3E9B-190A46CF5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 rot="10800000">
            <a:off x="0" y="-1"/>
            <a:ext cx="2855048" cy="1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e Cream Background Images - Free Download on Freepik">
            <a:extLst>
              <a:ext uri="{FF2B5EF4-FFF2-40B4-BE49-F238E27FC236}">
                <a16:creationId xmlns:a16="http://schemas.microsoft.com/office/drawing/2014/main" id="{A3E90282-751F-9D4C-4293-1E0A0106B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 rot="10800000">
            <a:off x="2838944" y="0"/>
            <a:ext cx="2855048" cy="1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e Cream Background Images - Free Download on Freepik">
            <a:extLst>
              <a:ext uri="{FF2B5EF4-FFF2-40B4-BE49-F238E27FC236}">
                <a16:creationId xmlns:a16="http://schemas.microsoft.com/office/drawing/2014/main" id="{6364D656-9389-EE86-C28B-BEAE750E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 rot="10800000">
            <a:off x="5677888" y="0"/>
            <a:ext cx="2855048" cy="1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ce Cream Background Images - Free Download on Freepik">
            <a:extLst>
              <a:ext uri="{FF2B5EF4-FFF2-40B4-BE49-F238E27FC236}">
                <a16:creationId xmlns:a16="http://schemas.microsoft.com/office/drawing/2014/main" id="{A0D2EF70-E0EF-23E8-6973-45EADA4B9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7"/>
          <a:stretch/>
        </p:blipFill>
        <p:spPr bwMode="auto">
          <a:xfrm>
            <a:off x="6479766" y="5731977"/>
            <a:ext cx="2838944" cy="11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6A7E2-10BC-F806-77C1-EB8A4F228461}"/>
              </a:ext>
            </a:extLst>
          </p:cNvPr>
          <p:cNvSpPr txBox="1"/>
          <p:nvPr/>
        </p:nvSpPr>
        <p:spPr>
          <a:xfrm>
            <a:off x="5454176" y="2154921"/>
            <a:ext cx="61575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Hello world </a:t>
            </a:r>
          </a:p>
          <a:p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Icecream </a:t>
            </a:r>
            <a:r>
              <a:rPr lang="fr-FR" sz="4000" dirty="0" err="1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orders</a:t>
            </a:r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NEXT </a:t>
            </a:r>
          </a:p>
          <a:p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RETRY</a:t>
            </a:r>
          </a:p>
          <a:p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1 2 3 36</a:t>
            </a:r>
          </a:p>
        </p:txBody>
      </p:sp>
    </p:spTree>
    <p:extLst>
      <p:ext uri="{BB962C8B-B14F-4D97-AF65-F5344CB8AC3E}">
        <p14:creationId xmlns:p14="http://schemas.microsoft.com/office/powerpoint/2010/main" val="1663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vector galaxy background desktop wallpaper, space vector">
            <a:extLst>
              <a:ext uri="{FF2B5EF4-FFF2-40B4-BE49-F238E27FC236}">
                <a16:creationId xmlns:a16="http://schemas.microsoft.com/office/drawing/2014/main" id="{25A7209C-23B1-1D16-05D6-9B71072D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541" y="62091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ree vector saturn galaxy gold starry sky border on black background">
            <a:extLst>
              <a:ext uri="{FF2B5EF4-FFF2-40B4-BE49-F238E27FC236}">
                <a16:creationId xmlns:a16="http://schemas.microsoft.com/office/drawing/2014/main" id="{BF83421E-6B1C-1374-1944-88B5FD62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3" y="2140722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91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cute astronaut holding ice cream planet  illustration">
            <a:extLst>
              <a:ext uri="{FF2B5EF4-FFF2-40B4-BE49-F238E27FC236}">
                <a16:creationId xmlns:a16="http://schemas.microsoft.com/office/drawing/2014/main" id="{8EB2D729-A03D-39D9-3B9E-13CDCCC4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astronaut and alien eating ice cream together cartoon vector icon illustration science food">
            <a:extLst>
              <a:ext uri="{FF2B5EF4-FFF2-40B4-BE49-F238E27FC236}">
                <a16:creationId xmlns:a16="http://schemas.microsoft.com/office/drawing/2014/main" id="{8A0BA3F2-8D19-A2F7-2B27-78890562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4" b="89936" l="9904" r="90895">
                        <a14:foregroundMark x1="90575" y1="45847" x2="90895" y2="3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96" y="3024697"/>
            <a:ext cx="3299408" cy="329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cute astronaut ice cream cone cartoon vector icon illustration. science food icon concept isolated vector. flat cartoon styl">
            <a:extLst>
              <a:ext uri="{FF2B5EF4-FFF2-40B4-BE49-F238E27FC236}">
                <a16:creationId xmlns:a16="http://schemas.microsoft.com/office/drawing/2014/main" id="{D4AD6E52-AC7A-AEE3-61C1-A2AEB6C7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687" y1="13419" x2="53674" y2="12460"/>
                        <a14:foregroundMark x1="53674" y1="12460" x2="53834" y2="12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41" y="221871"/>
            <a:ext cx="3207129" cy="320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te astronaut holding ice cream cone cartoon">
            <a:extLst>
              <a:ext uri="{FF2B5EF4-FFF2-40B4-BE49-F238E27FC236}">
                <a16:creationId xmlns:a16="http://schemas.microsoft.com/office/drawing/2014/main" id="{2D163674-8B1B-4CA2-2C04-CD73B0A0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87" y="754252"/>
            <a:ext cx="3187817" cy="31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te alien eating ice cream space popsicle cartoon vector icon illustration science food isolated">
            <a:extLst>
              <a:ext uri="{FF2B5EF4-FFF2-40B4-BE49-F238E27FC236}">
                <a16:creationId xmlns:a16="http://schemas.microsoft.com/office/drawing/2014/main" id="{B16FC235-F5D1-23D8-0148-EC62581D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41" y="4096245"/>
            <a:ext cx="2663242" cy="26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ute astronaut and cute alien playing with space gun cartoon vector icon illustration science techno">
            <a:extLst>
              <a:ext uri="{FF2B5EF4-FFF2-40B4-BE49-F238E27FC236}">
                <a16:creationId xmlns:a16="http://schemas.microsoft.com/office/drawing/2014/main" id="{C78159EE-6E7A-0FD3-4724-6AE612F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4" b="89936" l="9904" r="91693">
                        <a14:foregroundMark x1="89936" y1="46326" x2="91693" y2="36422"/>
                        <a14:foregroundMark x1="91693" y1="36422" x2="91054" y2="34185"/>
                        <a14:backgroundMark x1="22204" y1="34984" x2="32588" y2="38179"/>
                        <a14:backgroundMark x1="32588" y1="38179" x2="26358" y2="32588"/>
                        <a14:backgroundMark x1="26358" y1="32588" x2="25399" y2="32748"/>
                        <a14:backgroundMark x1="36901" y1="50958" x2="41374" y2="50319"/>
                        <a14:backgroundMark x1="21885" y1="52236" x2="27476" y2="48403"/>
                        <a14:backgroundMark x1="23323" y1="33067" x2="19808" y2="42492"/>
                        <a14:backgroundMark x1="19808" y1="42492" x2="31789" y2="36581"/>
                        <a14:backgroundMark x1="31789" y1="36581" x2="28275" y2="27636"/>
                        <a14:backgroundMark x1="35783" y1="52236" x2="36262" y2="48562"/>
                        <a14:backgroundMark x1="9265" y1="73642" x2="17093" y2="75719"/>
                        <a14:backgroundMark x1="17093" y1="75719" x2="38019" y2="75879"/>
                        <a14:backgroundMark x1="38019" y1="75879" x2="35463" y2="31470"/>
                        <a14:backgroundMark x1="35463" y1="31470" x2="21406" y2="28914"/>
                        <a14:backgroundMark x1="21406" y1="28914" x2="12300" y2="33387"/>
                        <a14:backgroundMark x1="12300" y1="33387" x2="7827" y2="66933"/>
                        <a14:backgroundMark x1="7827" y1="66933" x2="12620" y2="74281"/>
                        <a14:backgroundMark x1="38658" y1="54313" x2="38339" y2="54153"/>
                        <a14:backgroundMark x1="41054" y1="52556" x2="41534" y2="52236"/>
                        <a14:backgroundMark x1="39297" y1="53834" x2="38978" y2="53195"/>
                        <a14:backgroundMark x1="41214" y1="49361" x2="42652" y2="48243"/>
                        <a14:backgroundMark x1="41693" y1="48243" x2="44249" y2="48243"/>
                        <a14:backgroundMark x1="42971" y1="49361" x2="44089" y2="49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066" y="97290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 vector cute alien dabbing on rainbow cartoon vector icon illustration science technology icon isolated flat">
            <a:extLst>
              <a:ext uri="{FF2B5EF4-FFF2-40B4-BE49-F238E27FC236}">
                <a16:creationId xmlns:a16="http://schemas.microsoft.com/office/drawing/2014/main" id="{0E2080B8-64A4-F51A-2088-053514220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85" b="89936" l="9904" r="89936">
                        <a14:foregroundMark x1="41054" y1="10383" x2="46805" y2="9585"/>
                        <a14:foregroundMark x1="69329" y1="89457" x2="78435" y2="89297"/>
                        <a14:foregroundMark x1="24601" y1="88179" x2="32268" y2="89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00" y="673479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89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ute astronaut and alien eating ice cream together cartoon vector icon illustration science food">
            <a:extLst>
              <a:ext uri="{FF2B5EF4-FFF2-40B4-BE49-F238E27FC236}">
                <a16:creationId xmlns:a16="http://schemas.microsoft.com/office/drawing/2014/main" id="{F31A71E4-E417-DE1D-45FE-03752E57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4" b="89936" l="9904" r="90895">
                        <a14:foregroundMark x1="90575" y1="45847" x2="90895" y2="3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8" y="2461279"/>
            <a:ext cx="3299408" cy="329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B2BD5-0E6B-8154-9AB3-189FB48802A8}"/>
              </a:ext>
            </a:extLst>
          </p:cNvPr>
          <p:cNvSpPr txBox="1"/>
          <p:nvPr/>
        </p:nvSpPr>
        <p:spPr>
          <a:xfrm>
            <a:off x="3784879" y="2831951"/>
            <a:ext cx="4040806" cy="70788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fr-FR" sz="40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CONGRATULATIONS</a:t>
            </a:r>
          </a:p>
        </p:txBody>
      </p:sp>
    </p:spTree>
    <p:extLst>
      <p:ext uri="{BB962C8B-B14F-4D97-AF65-F5344CB8AC3E}">
        <p14:creationId xmlns:p14="http://schemas.microsoft.com/office/powerpoint/2010/main" val="29740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8956C4-26CD-CC71-D5EF-A26B4F6AC425}"/>
              </a:ext>
            </a:extLst>
          </p:cNvPr>
          <p:cNvGrpSpPr/>
          <p:nvPr/>
        </p:nvGrpSpPr>
        <p:grpSpPr>
          <a:xfrm>
            <a:off x="2524125" y="2831951"/>
            <a:ext cx="5562698" cy="2638655"/>
            <a:chOff x="2524125" y="2831951"/>
            <a:chExt cx="5562698" cy="26386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B2BD5-0E6B-8154-9AB3-189FB48802A8}"/>
                </a:ext>
              </a:extLst>
            </p:cNvPr>
            <p:cNvSpPr txBox="1"/>
            <p:nvPr/>
          </p:nvSpPr>
          <p:spPr>
            <a:xfrm>
              <a:off x="2524125" y="2831951"/>
              <a:ext cx="55626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rgbClr val="FFFFFF"/>
                  </a:solidFill>
                  <a:latin typeface="Britannic Bold" panose="020B0903060703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YOU FAILED!</a:t>
              </a:r>
            </a:p>
          </p:txBody>
        </p:sp>
        <p:pic>
          <p:nvPicPr>
            <p:cNvPr id="2" name="Picture 10" descr="Cute astronaut holding ice cream cone cartoon">
              <a:extLst>
                <a:ext uri="{FF2B5EF4-FFF2-40B4-BE49-F238E27FC236}">
                  <a16:creationId xmlns:a16="http://schemas.microsoft.com/office/drawing/2014/main" id="{60E513F1-7E3D-438E-90E6-90E2EB7129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9553" y1="52396" x2="31629" y2="52716"/>
                          <a14:foregroundMark x1="41214" y1="49042" x2="41214" y2="49042"/>
                          <a14:foregroundMark x1="38498" y1="47125" x2="38498" y2="47125"/>
                          <a14:foregroundMark x1="37540" y1="45367" x2="37540" y2="45367"/>
                          <a14:foregroundMark x1="37220" y1="41693" x2="37220" y2="41693"/>
                          <a14:foregroundMark x1="40415" y1="40575" x2="40415" y2="40575"/>
                          <a14:foregroundMark x1="52077" y1="19010" x2="52077" y2="19010"/>
                          <a14:foregroundMark x1="47604" y1="16454" x2="47604" y2="16454"/>
                          <a14:foregroundMark x1="63259" y1="21565" x2="63259" y2="21565"/>
                          <a14:foregroundMark x1="59585" y1="20128" x2="59904" y2="20128"/>
                          <a14:foregroundMark x1="59265" y1="20288" x2="59265" y2="20288"/>
                          <a14:foregroundMark x1="57827" y1="21885" x2="57827" y2="21885"/>
                          <a14:foregroundMark x1="59425" y1="23962" x2="59425" y2="23962"/>
                          <a14:foregroundMark x1="57987" y1="81629" x2="57987" y2="81629"/>
                          <a14:foregroundMark x1="33706" y1="78115" x2="33706" y2="78115"/>
                          <a14:foregroundMark x1="36741" y1="63419" x2="36741" y2="63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18"/>
            <a:stretch/>
          </p:blipFill>
          <p:spPr bwMode="auto">
            <a:xfrm rot="16850369">
              <a:off x="3065177" y="2643296"/>
              <a:ext cx="2466803" cy="318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4" descr="Cute astronaut and cute alien playing with space gun cartoon vector icon illustration science techno">
              <a:extLst>
                <a:ext uri="{FF2B5EF4-FFF2-40B4-BE49-F238E27FC236}">
                  <a16:creationId xmlns:a16="http://schemas.microsoft.com/office/drawing/2014/main" id="{58B5981C-47AF-5322-2C61-78A248C5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04" b="89936" l="9904" r="91693">
                          <a14:foregroundMark x1="89936" y1="46326" x2="91693" y2="36422"/>
                          <a14:foregroundMark x1="91693" y1="36422" x2="91054" y2="34185"/>
                          <a14:backgroundMark x1="22204" y1="34984" x2="32588" y2="38179"/>
                          <a14:backgroundMark x1="32588" y1="38179" x2="26358" y2="32588"/>
                          <a14:backgroundMark x1="26358" y1="32588" x2="25399" y2="32748"/>
                          <a14:backgroundMark x1="36901" y1="50958" x2="41374" y2="50319"/>
                          <a14:backgroundMark x1="21885" y1="52236" x2="27476" y2="48403"/>
                          <a14:backgroundMark x1="23323" y1="33067" x2="19808" y2="42492"/>
                          <a14:backgroundMark x1="19808" y1="42492" x2="31789" y2="36581"/>
                          <a14:backgroundMark x1="31789" y1="36581" x2="28275" y2="27636"/>
                          <a14:backgroundMark x1="35783" y1="52236" x2="36262" y2="48562"/>
                          <a14:backgroundMark x1="9265" y1="73642" x2="17093" y2="75719"/>
                          <a14:backgroundMark x1="17093" y1="75719" x2="38019" y2="75879"/>
                          <a14:backgroundMark x1="38019" y1="75879" x2="35463" y2="31470"/>
                          <a14:backgroundMark x1="35463" y1="31470" x2="21406" y2="28914"/>
                          <a14:backgroundMark x1="21406" y1="28914" x2="12300" y2="33387"/>
                          <a14:backgroundMark x1="12300" y1="33387" x2="7827" y2="66933"/>
                          <a14:backgroundMark x1="7827" y1="66933" x2="12620" y2="74281"/>
                          <a14:backgroundMark x1="38658" y1="54313" x2="38339" y2="54153"/>
                          <a14:backgroundMark x1="41054" y1="52556" x2="41534" y2="52236"/>
                          <a14:backgroundMark x1="39297" y1="53834" x2="38978" y2="53195"/>
                          <a14:backgroundMark x1="41214" y1="49361" x2="42652" y2="48243"/>
                          <a14:backgroundMark x1="41693" y1="48243" x2="44249" y2="48243"/>
                          <a14:backgroundMark x1="42971" y1="49361" x2="44089" y2="49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4" t="27398" b="26052"/>
            <a:stretch/>
          </p:blipFill>
          <p:spPr bwMode="auto">
            <a:xfrm>
              <a:off x="5314950" y="3333750"/>
              <a:ext cx="2771873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Set of bomb explosion effects">
              <a:extLst>
                <a:ext uri="{FF2B5EF4-FFF2-40B4-BE49-F238E27FC236}">
                  <a16:creationId xmlns:a16="http://schemas.microsoft.com/office/drawing/2014/main" id="{A1352404-4772-6CBE-3849-59886DD7C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5495" y1="49681" x2="22684" y2="45208"/>
                          <a14:foregroundMark x1="22684" y1="45208" x2="22364" y2="44089"/>
                          <a14:foregroundMark x1="20767" y1="41534" x2="19686" y2="41337"/>
                          <a14:foregroundMark x1="15335" y1="46166" x2="17412" y2="45048"/>
                          <a14:backgroundMark x1="57029" y1="26038" x2="69968" y2="48562"/>
                          <a14:backgroundMark x1="69968" y1="48562" x2="92332" y2="49361"/>
                          <a14:backgroundMark x1="92332" y1="49361" x2="92173" y2="16134"/>
                          <a14:backgroundMark x1="92173" y1="16134" x2="67093" y2="11661"/>
                          <a14:backgroundMark x1="67093" y1="11661" x2="54473" y2="23962"/>
                          <a14:backgroundMark x1="54473" y1="23962" x2="56709" y2="28914"/>
                          <a14:backgroundMark x1="67572" y1="29553" x2="75399" y2="36741"/>
                          <a14:backgroundMark x1="75399" y1="36741" x2="76518" y2="25559"/>
                          <a14:backgroundMark x1="76518" y1="25559" x2="78115" y2="33387"/>
                          <a14:backgroundMark x1="77636" y1="23323" x2="79233" y2="32428"/>
                          <a14:backgroundMark x1="79233" y1="32428" x2="84345" y2="30032"/>
                          <a14:backgroundMark x1="68371" y1="24121" x2="76358" y2="29553"/>
                          <a14:backgroundMark x1="76358" y1="29553" x2="72524" y2="22045"/>
                          <a14:backgroundMark x1="72524" y1="22045" x2="71565" y2="26358"/>
                          <a14:backgroundMark x1="79393" y1="19808" x2="78275" y2="19489"/>
                          <a14:backgroundMark x1="16613" y1="40895" x2="19968" y2="40895"/>
                          <a14:backgroundMark x1="64217" y1="40895" x2="80831" y2="47284"/>
                          <a14:backgroundMark x1="80831" y1="47284" x2="92492" y2="20767"/>
                          <a14:backgroundMark x1="92492" y1="20767" x2="69649" y2="12780"/>
                          <a14:backgroundMark x1="69649" y1="12780" x2="59265" y2="32109"/>
                          <a14:backgroundMark x1="59265" y1="32109" x2="67412" y2="39617"/>
                          <a14:backgroundMark x1="67412" y1="39617" x2="68690" y2="40096"/>
                          <a14:backgroundMark x1="81470" y1="30511" x2="80032" y2="22204"/>
                          <a14:backgroundMark x1="80032" y1="22204" x2="79393" y2="23163"/>
                          <a14:backgroundMark x1="87061" y1="23003" x2="70288" y2="21086"/>
                          <a14:backgroundMark x1="70288" y1="21086" x2="68211" y2="263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0" t="38814" r="71341" b="44573"/>
            <a:stretch/>
          </p:blipFill>
          <p:spPr bwMode="auto">
            <a:xfrm rot="20777582">
              <a:off x="5295899" y="3883995"/>
              <a:ext cx="1162050" cy="9906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485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9F1F00-4215-C20A-7F9E-C693FDA809FE}"/>
              </a:ext>
            </a:extLst>
          </p:cNvPr>
          <p:cNvSpPr/>
          <p:nvPr/>
        </p:nvSpPr>
        <p:spPr>
          <a:xfrm>
            <a:off x="1182150" y="1405614"/>
            <a:ext cx="3043804" cy="4046772"/>
          </a:xfrm>
          <a:prstGeom prst="roundRect">
            <a:avLst>
              <a:gd name="adj" fmla="val 10052"/>
            </a:avLst>
          </a:prstGeom>
          <a:noFill/>
          <a:ln w="381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DB515-0F3D-32A0-0B39-F777C6A9E60E}"/>
              </a:ext>
            </a:extLst>
          </p:cNvPr>
          <p:cNvGrpSpPr/>
          <p:nvPr/>
        </p:nvGrpSpPr>
        <p:grpSpPr>
          <a:xfrm>
            <a:off x="4562651" y="1405614"/>
            <a:ext cx="6653430" cy="4046772"/>
            <a:chOff x="3841698" y="1048624"/>
            <a:chExt cx="6829099" cy="11996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D1C108-EE2A-44CB-36D6-2CB7545167AF}"/>
                </a:ext>
              </a:extLst>
            </p:cNvPr>
            <p:cNvSpPr txBox="1"/>
            <p:nvPr/>
          </p:nvSpPr>
          <p:spPr>
            <a:xfrm>
              <a:off x="4040725" y="1088742"/>
              <a:ext cx="6528113" cy="15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>
                  <a:solidFill>
                    <a:srgbClr val="FFFFFF"/>
                  </a:solidFill>
                  <a:latin typeface="Britannic Bold" panose="020B0903060703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How to play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6A7D4D-237B-9C1F-6290-0C8C72F07400}"/>
                </a:ext>
              </a:extLst>
            </p:cNvPr>
            <p:cNvSpPr/>
            <p:nvPr/>
          </p:nvSpPr>
          <p:spPr>
            <a:xfrm>
              <a:off x="3841698" y="1048624"/>
              <a:ext cx="6829099" cy="1199626"/>
            </a:xfrm>
            <a:prstGeom prst="roundRect">
              <a:avLst>
                <a:gd name="adj" fmla="val 6717"/>
              </a:avLst>
            </a:prstGeom>
            <a:noFill/>
            <a:ln w="38100">
              <a:solidFill>
                <a:schemeClr val="bg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Free vector cute astronaut ice cream cone cartoon vector icon illustration. science food icon concept isolated vector. flat cartoon styl">
            <a:extLst>
              <a:ext uri="{FF2B5EF4-FFF2-40B4-BE49-F238E27FC236}">
                <a16:creationId xmlns:a16="http://schemas.microsoft.com/office/drawing/2014/main" id="{0A3D1842-C730-1CAF-44FB-42F6BF2D9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687" y1="13419" x2="53674" y2="12460"/>
                        <a14:foregroundMark x1="53674" y1="12460" x2="53834" y2="12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4" y="4087310"/>
            <a:ext cx="2791175" cy="27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0ABD5A-4F48-8D9B-85FB-A5023A8E8EC0}"/>
              </a:ext>
            </a:extLst>
          </p:cNvPr>
          <p:cNvSpPr/>
          <p:nvPr/>
        </p:nvSpPr>
        <p:spPr>
          <a:xfrm>
            <a:off x="4959225" y="2316565"/>
            <a:ext cx="543953" cy="523218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B9A1D6-6869-565E-82D0-91FAB580D8F3}"/>
              </a:ext>
            </a:extLst>
          </p:cNvPr>
          <p:cNvSpPr/>
          <p:nvPr/>
        </p:nvSpPr>
        <p:spPr>
          <a:xfrm>
            <a:off x="5709677" y="2315532"/>
            <a:ext cx="543953" cy="523218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Arrow: Straight with solid fill">
            <a:extLst>
              <a:ext uri="{FF2B5EF4-FFF2-40B4-BE49-F238E27FC236}">
                <a16:creationId xmlns:a16="http://schemas.microsoft.com/office/drawing/2014/main" id="{225BFE1E-4371-6CCA-EF0E-FD721ADAF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5157" y="2393901"/>
            <a:ext cx="381758" cy="38175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03AC0038-7787-B3B1-C4D2-98DC790F9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90774" y="2386262"/>
            <a:ext cx="381758" cy="38175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D364C3-189F-824C-76AD-93589A50343C}"/>
              </a:ext>
            </a:extLst>
          </p:cNvPr>
          <p:cNvSpPr txBox="1"/>
          <p:nvPr/>
        </p:nvSpPr>
        <p:spPr>
          <a:xfrm>
            <a:off x="6505595" y="2295814"/>
            <a:ext cx="461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Use left and right arrows to move the ice cream cone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D0B7C6-24A9-5994-5C5C-EC0F30C24359}"/>
              </a:ext>
            </a:extLst>
          </p:cNvPr>
          <p:cNvSpPr txBox="1"/>
          <p:nvPr/>
        </p:nvSpPr>
        <p:spPr>
          <a:xfrm>
            <a:off x="6505594" y="3282940"/>
            <a:ext cx="461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Complete the order by catching the corresponding balls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517BDE-28E5-B28B-62F0-1E74B430590E}"/>
              </a:ext>
            </a:extLst>
          </p:cNvPr>
          <p:cNvSpPr txBox="1"/>
          <p:nvPr/>
        </p:nvSpPr>
        <p:spPr>
          <a:xfrm>
            <a:off x="6505593" y="4168737"/>
            <a:ext cx="461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End your ice cream by adding a cherry on top </a:t>
            </a:r>
            <a:r>
              <a:rPr lang="en-US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  <a:sym typeface="Wingdings" panose="05000000000000000000" pitchFamily="2" charset="2"/>
              </a:rPr>
              <a:t> </a:t>
            </a:r>
            <a:endParaRPr lang="en-US" dirty="0">
              <a:solidFill>
                <a:srgbClr val="FFFFFF"/>
              </a:solidFill>
              <a:latin typeface="Britannic Bold" panose="020B0903060703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2" name="Picture 31" descr="A group of ice cream cones&#10;&#10;Description automatically generated">
            <a:extLst>
              <a:ext uri="{FF2B5EF4-FFF2-40B4-BE49-F238E27FC236}">
                <a16:creationId xmlns:a16="http://schemas.microsoft.com/office/drawing/2014/main" id="{5E922CB8-3C81-89BC-8523-54494C10FA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3" b="89866" l="5980" r="89922">
                        <a14:foregroundMark x1="14950" y1="30019" x2="14950" y2="30019"/>
                        <a14:foregroundMark x1="16279" y1="31931" x2="18937" y2="24857"/>
                        <a14:foregroundMark x1="7198" y1="40153" x2="5980" y2="39197"/>
                        <a14:foregroundMark x1="19712" y1="18929" x2="19712" y2="18929"/>
                        <a14:foregroundMark x1="20709" y1="20841" x2="21041" y2="19885"/>
                        <a14:foregroundMark x1="17386" y1="16444" x2="18715" y2="17208"/>
                        <a14:foregroundMark x1="19269" y1="17591" x2="20377" y2="18356"/>
                        <a14:foregroundMark x1="19380" y1="17591" x2="18383" y2="16826"/>
                        <a14:foregroundMark x1="19158" y1="17017" x2="18051" y2="16444"/>
                        <a14:foregroundMark x1="12735" y1="16444" x2="14064" y2="15679"/>
                        <a14:foregroundMark x1="12292" y1="16444" x2="13289" y2="16061"/>
                        <a14:foregroundMark x1="11259" y1="17336" x2="11849" y2="16826"/>
                        <a14:foregroundMark x1="10742" y1="17782" x2="11105" y2="17469"/>
                        <a14:foregroundMark x1="6534" y1="39579" x2="5980" y2="38432"/>
                        <a14:foregroundMark x1="6312" y1="37859" x2="6645" y2="36902"/>
                        <a14:foregroundMark x1="6534" y1="36711" x2="6091" y2="31358"/>
                        <a14:foregroundMark x1="5980" y1="38432" x2="7198" y2="42639"/>
                        <a14:foregroundMark x1="6091" y1="30975" x2="7752" y2="22180"/>
                        <a14:foregroundMark x1="7752" y1="21989" x2="10853" y2="17208"/>
                        <a14:foregroundMark x1="20598" y1="18547" x2="23367" y2="25239"/>
                        <a14:foregroundMark x1="23588" y1="27408" x2="23588" y2="37094"/>
                        <a14:foregroundMark x1="23588" y1="36138" x2="24142" y2="30784"/>
                        <a14:foregroundMark x1="24142" y1="30975" x2="23900" y2="27074"/>
                        <a14:foregroundMark x1="23477" y1="26769" x2="23588" y2="26577"/>
                        <a14:foregroundMark x1="23699" y1="26960" x2="23367" y2="25621"/>
                        <a14:foregroundMark x1="23699" y1="37285" x2="24142" y2="40344"/>
                        <a14:foregroundMark x1="23256" y1="44168" x2="24252" y2="40918"/>
                        <a14:backgroundMark x1="14396" y1="57744" x2="17165" y2="59273"/>
                        <a14:backgroundMark x1="16833" y1="63289" x2="12846" y2="69981"/>
                        <a14:backgroundMark x1="12846" y1="69981" x2="12846" y2="69981"/>
                        <a14:backgroundMark x1="6866" y1="46845" x2="21262" y2="53155"/>
                        <a14:backgroundMark x1="21262" y1="53155" x2="22702" y2="52772"/>
                        <a14:backgroundMark x1="31451" y1="50669" x2="46844" y2="54685"/>
                        <a14:backgroundMark x1="46844" y1="54685" x2="48505" y2="54111"/>
                        <a14:backgroundMark x1="45183" y1="18356" x2="39646" y2="23709"/>
                        <a14:backgroundMark x1="39646" y1="23709" x2="44408" y2="38623"/>
                        <a14:backgroundMark x1="44408" y1="38623" x2="51495" y2="22371"/>
                        <a14:backgroundMark x1="16058" y1="48566" x2="23256" y2="47992"/>
                        <a14:backgroundMark x1="23256" y1="47992" x2="23588" y2="47801"/>
                        <a14:backgroundMark x1="12071" y1="46463" x2="13511" y2="46654"/>
                        <a14:backgroundMark x1="7530" y1="44551" x2="8306" y2="45698"/>
                        <a14:backgroundMark x1="17719" y1="47228" x2="17829" y2="47228"/>
                        <a14:backgroundMark x1="18272" y1="47036" x2="17276" y2="47036"/>
                        <a14:backgroundMark x1="17054" y1="47228" x2="16944" y2="47610"/>
                        <a14:backgroundMark x1="23810" y1="25239" x2="24363" y2="26577"/>
                        <a14:backgroundMark x1="10742" y1="16635" x2="10631" y2="16826"/>
                        <a14:backgroundMark x1="10188" y1="17017" x2="11185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6" t="14919" r="73741" b="52199"/>
          <a:stretch/>
        </p:blipFill>
        <p:spPr>
          <a:xfrm>
            <a:off x="5353246" y="3183246"/>
            <a:ext cx="492000" cy="429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BD38EA-9E36-70B5-0FBD-2C8114B780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/>
        </p:blipFill>
        <p:spPr>
          <a:xfrm>
            <a:off x="5217677" y="3472148"/>
            <a:ext cx="492000" cy="4295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C54D53A-6AF9-3322-866D-0F61638A3F5D}"/>
              </a:ext>
            </a:extLst>
          </p:cNvPr>
          <p:cNvSpPr txBox="1"/>
          <p:nvPr/>
        </p:nvSpPr>
        <p:spPr>
          <a:xfrm>
            <a:off x="1282353" y="1660665"/>
            <a:ext cx="2843396" cy="52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Special Items</a:t>
            </a:r>
          </a:p>
        </p:txBody>
      </p:sp>
      <p:pic>
        <p:nvPicPr>
          <p:cNvPr id="36" name="Picture 2" descr="Timer">
            <a:extLst>
              <a:ext uri="{FF2B5EF4-FFF2-40B4-BE49-F238E27FC236}">
                <a16:creationId xmlns:a16="http://schemas.microsoft.com/office/drawing/2014/main" id="{4A5A7057-DB9A-C73B-0599-EA6F341CD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61" y="2689640"/>
            <a:ext cx="442439" cy="4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9C0F62-A9E2-AC70-9673-47EC78492A4D}"/>
              </a:ext>
            </a:extLst>
          </p:cNvPr>
          <p:cNvSpPr txBox="1"/>
          <p:nvPr/>
        </p:nvSpPr>
        <p:spPr>
          <a:xfrm>
            <a:off x="2200809" y="2510749"/>
            <a:ext cx="1785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Slow Time</a:t>
            </a:r>
          </a:p>
          <a:p>
            <a:r>
              <a:rPr lang="en-US" sz="14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next 10 items will be sloooooow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485EA9-159C-16B3-3296-2CB2FD3246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3833" l="9807" r="89667">
                        <a14:foregroundMark x1="54116" y1="90833" x2="53940" y2="90167"/>
                        <a14:foregroundMark x1="54816" y1="93833" x2="53590" y2="86667"/>
                        <a14:foregroundMark x1="55692" y1="68500" x2="52890" y2="67833"/>
                        <a14:foregroundMark x1="58844" y1="60500" x2="56217" y2="69333"/>
                        <a14:foregroundMark x1="60771" y1="60000" x2="59370" y2="71167"/>
                        <a14:foregroundMark x1="58144" y1="75167" x2="55867" y2="86667"/>
                        <a14:foregroundMark x1="59545" y1="50167" x2="51138" y2="67500"/>
                        <a14:foregroundMark x1="51138" y1="67500" x2="50788" y2="70833"/>
                        <a14:foregroundMark x1="51313" y1="85000" x2="51313" y2="85000"/>
                        <a14:foregroundMark x1="50788" y1="84500" x2="51839" y2="86667"/>
                        <a14:foregroundMark x1="51839" y1="81167" x2="47461" y2="75333"/>
                        <a14:foregroundMark x1="61121" y1="50667" x2="63222" y2="49333"/>
                        <a14:foregroundMark x1="60595" y1="74833" x2="60595" y2="74167"/>
                        <a14:foregroundMark x1="57618" y1="86500" x2="58844" y2="85000"/>
                        <a14:foregroundMark x1="49387" y1="83333" x2="46585" y2="80333"/>
                        <a14:foregroundMark x1="46585" y1="80167" x2="44834" y2="77500"/>
                        <a14:foregroundMark x1="45184" y1="78000" x2="44658" y2="76500"/>
                        <a14:foregroundMark x1="53065" y1="88333" x2="50963" y2="86333"/>
                        <a14:foregroundMark x1="51138" y1="86333" x2="47811" y2="84500"/>
                        <a14:foregroundMark x1="49037" y1="83500" x2="46410" y2="82667"/>
                        <a14:foregroundMark x1="55342" y1="89333" x2="56743" y2="89167"/>
                        <a14:backgroundMark x1="76883" y1="31333" x2="77233" y2="32500"/>
                        <a14:backgroundMark x1="74956" y1="40167" x2="80035" y2="39333"/>
                      </a14:backgroundRemoval>
                    </a14:imgEffect>
                  </a14:imgLayer>
                </a14:imgProps>
              </a:ext>
            </a:extLst>
          </a:blip>
          <a:srcRect l="44045" t="44667" r="33714" b="5334"/>
          <a:stretch/>
        </p:blipFill>
        <p:spPr>
          <a:xfrm rot="17291125">
            <a:off x="1582312" y="4091232"/>
            <a:ext cx="315937" cy="7463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B1C585-11C8-2405-D7A4-9AC0514EA57F}"/>
              </a:ext>
            </a:extLst>
          </p:cNvPr>
          <p:cNvSpPr txBox="1"/>
          <p:nvPr/>
        </p:nvSpPr>
        <p:spPr>
          <a:xfrm>
            <a:off x="2122923" y="3797738"/>
            <a:ext cx="20028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Anti Gravity Feather</a:t>
            </a:r>
          </a:p>
          <a:p>
            <a:r>
              <a:rPr lang="en-US" sz="1400" dirty="0">
                <a:solidFill>
                  <a:srgbClr val="FFFFFF"/>
                </a:solidFill>
                <a:latin typeface="Britannic Bold" panose="020B0903060703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Be light like a feather for 10 seconds and retrieve your speed! </a:t>
            </a:r>
          </a:p>
        </p:txBody>
      </p:sp>
      <p:pic>
        <p:nvPicPr>
          <p:cNvPr id="2" name="Picture 2" descr="Free vector cute astronaut holding ice cream planet  illustration">
            <a:extLst>
              <a:ext uri="{FF2B5EF4-FFF2-40B4-BE49-F238E27FC236}">
                <a16:creationId xmlns:a16="http://schemas.microsoft.com/office/drawing/2014/main" id="{360B02D6-B9E3-38FA-60D4-851E0696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31" y="-111091"/>
            <a:ext cx="2505948" cy="25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group of ice cream cones&#10;&#10;Description automatically generated">
            <a:extLst>
              <a:ext uri="{FF2B5EF4-FFF2-40B4-BE49-F238E27FC236}">
                <a16:creationId xmlns:a16="http://schemas.microsoft.com/office/drawing/2014/main" id="{02B89D72-73B7-03E2-5762-08E445310FD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3" b="89866" l="9967" r="93577">
                        <a14:foregroundMark x1="83832" y1="26004" x2="86379" y2="23709"/>
                        <a14:foregroundMark x1="93245" y1="39962" x2="93577" y2="32122"/>
                        <a14:backgroundMark x1="33555" y1="20076" x2="34551" y2="40153"/>
                        <a14:backgroundMark x1="34551" y1="40153" x2="37542" y2="21033"/>
                        <a14:backgroundMark x1="85271" y1="61185" x2="89147" y2="54685"/>
                        <a14:backgroundMark x1="84053" y1="62715" x2="83610" y2="58509"/>
                        <a14:backgroundMark x1="85050" y1="69598" x2="90365" y2="72658"/>
                        <a14:backgroundMark x1="90365" y1="72658" x2="91141" y2="68834"/>
                        <a14:backgroundMark x1="87486" y1="68451" x2="85050" y2="77247"/>
                        <a14:backgroundMark x1="37763" y1="60994" x2="38649" y2="35182"/>
                        <a14:backgroundMark x1="35991" y1="28298" x2="33112" y2="36520"/>
                        <a14:backgroundMark x1="78295" y1="50860" x2="91030" y2="53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95" t="15015" r="4649" b="52103"/>
          <a:stretch/>
        </p:blipFill>
        <p:spPr>
          <a:xfrm>
            <a:off x="5599582" y="3434613"/>
            <a:ext cx="486008" cy="455241"/>
          </a:xfrm>
          <a:prstGeom prst="rect">
            <a:avLst/>
          </a:prstGeom>
        </p:spPr>
      </p:pic>
      <p:pic>
        <p:nvPicPr>
          <p:cNvPr id="41" name="Picture 2" descr="Fruits and berries game icons for casino app or pc">
            <a:extLst>
              <a:ext uri="{FF2B5EF4-FFF2-40B4-BE49-F238E27FC236}">
                <a16:creationId xmlns:a16="http://schemas.microsoft.com/office/drawing/2014/main" id="{F6511887-2B02-850D-78DE-267F28AF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1949" y1="25719" x2="35942" y2="21246"/>
                        <a14:foregroundMark x1="37700" y1="18371" x2="40096" y2="13738"/>
                        <a14:backgroundMark x1="45847" y1="77157" x2="60383" y2="83866"/>
                        <a14:backgroundMark x1="60383" y1="83866" x2="67412" y2="64217"/>
                        <a14:backgroundMark x1="67412" y1="64217" x2="47284" y2="64856"/>
                        <a14:backgroundMark x1="47284" y1="64856" x2="45048" y2="6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8911" r="55079" b="65839"/>
          <a:stretch/>
        </p:blipFill>
        <p:spPr bwMode="auto">
          <a:xfrm>
            <a:off x="5383422" y="4197848"/>
            <a:ext cx="430085" cy="5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57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7327FA-8E95-B058-D65E-0CCA07CA7D6D}"/>
              </a:ext>
            </a:extLst>
          </p:cNvPr>
          <p:cNvGrpSpPr/>
          <p:nvPr/>
        </p:nvGrpSpPr>
        <p:grpSpPr>
          <a:xfrm>
            <a:off x="2657475" y="1097313"/>
            <a:ext cx="6877050" cy="4522436"/>
            <a:chOff x="2657475" y="1097313"/>
            <a:chExt cx="6877050" cy="45224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B2BD5-0E6B-8154-9AB3-189FB48802A8}"/>
                </a:ext>
              </a:extLst>
            </p:cNvPr>
            <p:cNvSpPr txBox="1"/>
            <p:nvPr/>
          </p:nvSpPr>
          <p:spPr>
            <a:xfrm>
              <a:off x="2657475" y="1097313"/>
              <a:ext cx="6877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rgbClr val="FFFFFF"/>
                  </a:solidFill>
                  <a:latin typeface="Britannic Bold" panose="020B0903060703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THANK YOU FOR PLAYING GALATIC ICE CREAMS</a:t>
              </a:r>
            </a:p>
          </p:txBody>
        </p:sp>
        <p:pic>
          <p:nvPicPr>
            <p:cNvPr id="2" name="Picture 16" descr="Free vector cute alien dabbing on rainbow cartoon vector icon illustration science technology icon isolated flat">
              <a:extLst>
                <a:ext uri="{FF2B5EF4-FFF2-40B4-BE49-F238E27FC236}">
                  <a16:creationId xmlns:a16="http://schemas.microsoft.com/office/drawing/2014/main" id="{5EED0A62-5217-6C2C-90F5-6860DD511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85" b="89936" l="9904" r="89936">
                          <a14:foregroundMark x1="41054" y1="10383" x2="46805" y2="9585"/>
                          <a14:foregroundMark x1="69329" y1="89457" x2="78435" y2="89297"/>
                          <a14:foregroundMark x1="24601" y1="88179" x2="32268" y2="897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887" y="2295524"/>
              <a:ext cx="3324225" cy="332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Free vector cute astronaut ice cream cone cartoon vector icon illustration. science food icon concept isolated vector. flat cartoon styl">
              <a:extLst>
                <a:ext uri="{FF2B5EF4-FFF2-40B4-BE49-F238E27FC236}">
                  <a16:creationId xmlns:a16="http://schemas.microsoft.com/office/drawing/2014/main" id="{44D700BA-C3C2-3CBB-C6A2-9C83820B6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5687" y1="13419" x2="53674" y2="12460"/>
                          <a14:foregroundMark x1="53674" y1="12460" x2="53834" y2="126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37931">
              <a:off x="6289997" y="2281328"/>
              <a:ext cx="1301114" cy="1301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913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134A-DCEF-526C-9545-EBC2BCD9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nk spiral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EE985E7-D0AA-5712-C600-4EBF03BBC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1957387"/>
            <a:ext cx="4743450" cy="474345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4F931BF-DB53-8D68-4A07-1F540319161C}"/>
              </a:ext>
            </a:extLst>
          </p:cNvPr>
          <p:cNvSpPr/>
          <p:nvPr/>
        </p:nvSpPr>
        <p:spPr>
          <a:xfrm rot="10800000">
            <a:off x="1314450" y="2959100"/>
            <a:ext cx="2171700" cy="353377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Stars Sparkle Sticker by Katri Tikkanen for iOS &amp; Android | GIPHY">
            <a:extLst>
              <a:ext uri="{FF2B5EF4-FFF2-40B4-BE49-F238E27FC236}">
                <a16:creationId xmlns:a16="http://schemas.microsoft.com/office/drawing/2014/main" id="{2B9BFE4B-9501-6FAB-AC9F-990CE851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85775"/>
            <a:ext cx="58864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1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t of bomb explosion effects">
            <a:extLst>
              <a:ext uri="{FF2B5EF4-FFF2-40B4-BE49-F238E27FC236}">
                <a16:creationId xmlns:a16="http://schemas.microsoft.com/office/drawing/2014/main" id="{EBED12FE-A1CC-307C-7D37-2ECEB706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495" y1="49681" x2="22684" y2="45208"/>
                        <a14:foregroundMark x1="22684" y1="45208" x2="22364" y2="44089"/>
                        <a14:foregroundMark x1="20767" y1="41534" x2="19686" y2="41337"/>
                        <a14:foregroundMark x1="15335" y1="46166" x2="17412" y2="45048"/>
                        <a14:backgroundMark x1="57029" y1="26038" x2="69968" y2="48562"/>
                        <a14:backgroundMark x1="69968" y1="48562" x2="92332" y2="49361"/>
                        <a14:backgroundMark x1="92332" y1="49361" x2="92173" y2="16134"/>
                        <a14:backgroundMark x1="92173" y1="16134" x2="67093" y2="11661"/>
                        <a14:backgroundMark x1="67093" y1="11661" x2="54473" y2="23962"/>
                        <a14:backgroundMark x1="54473" y1="23962" x2="56709" y2="28914"/>
                        <a14:backgroundMark x1="67572" y1="29553" x2="75399" y2="36741"/>
                        <a14:backgroundMark x1="75399" y1="36741" x2="76518" y2="25559"/>
                        <a14:backgroundMark x1="76518" y1="25559" x2="78115" y2="33387"/>
                        <a14:backgroundMark x1="77636" y1="23323" x2="79233" y2="32428"/>
                        <a14:backgroundMark x1="79233" y1="32428" x2="84345" y2="30032"/>
                        <a14:backgroundMark x1="68371" y1="24121" x2="76358" y2="29553"/>
                        <a14:backgroundMark x1="76358" y1="29553" x2="72524" y2="22045"/>
                        <a14:backgroundMark x1="72524" y1="22045" x2="71565" y2="26358"/>
                        <a14:backgroundMark x1="79393" y1="19808" x2="78275" y2="19489"/>
                        <a14:backgroundMark x1="16613" y1="40895" x2="19968" y2="40895"/>
                        <a14:backgroundMark x1="64217" y1="40895" x2="80831" y2="47284"/>
                        <a14:backgroundMark x1="80831" y1="47284" x2="92492" y2="20767"/>
                        <a14:backgroundMark x1="92492" y1="20767" x2="69649" y2="12780"/>
                        <a14:backgroundMark x1="69649" y1="12780" x2="59265" y2="32109"/>
                        <a14:backgroundMark x1="59265" y1="32109" x2="67412" y2="39617"/>
                        <a14:backgroundMark x1="67412" y1="39617" x2="68690" y2="40096"/>
                        <a14:backgroundMark x1="81470" y1="30511" x2="80032" y2="22204"/>
                        <a14:backgroundMark x1="80032" y1="22204" x2="79393" y2="23163"/>
                        <a14:backgroundMark x1="87061" y1="23003" x2="70288" y2="21086"/>
                        <a14:backgroundMark x1="70288" y1="21086" x2="68211" y2="2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3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lorful space watercolor doodle with an ufo on black background">
            <a:extLst>
              <a:ext uri="{FF2B5EF4-FFF2-40B4-BE49-F238E27FC236}">
                <a16:creationId xmlns:a16="http://schemas.microsoft.com/office/drawing/2014/main" id="{AD34B318-1B17-3F9A-384E-5B14F68CE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447675"/>
            <a:ext cx="397192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ce cream cones&#10;&#10;Description automatically generated">
            <a:extLst>
              <a:ext uri="{FF2B5EF4-FFF2-40B4-BE49-F238E27FC236}">
                <a16:creationId xmlns:a16="http://schemas.microsoft.com/office/drawing/2014/main" id="{C5343245-4AD6-8A6B-F9AC-360A8E696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89866" l="5980" r="89922">
                        <a14:foregroundMark x1="14950" y1="30019" x2="14950" y2="30019"/>
                        <a14:foregroundMark x1="16279" y1="31931" x2="18937" y2="24857"/>
                        <a14:foregroundMark x1="7198" y1="40153" x2="5980" y2="39197"/>
                        <a14:foregroundMark x1="19712" y1="18929" x2="19712" y2="18929"/>
                        <a14:foregroundMark x1="20709" y1="20841" x2="21041" y2="19885"/>
                        <a14:foregroundMark x1="17386" y1="16444" x2="18715" y2="17208"/>
                        <a14:foregroundMark x1="19269" y1="17591" x2="20377" y2="18356"/>
                        <a14:foregroundMark x1="19380" y1="17591" x2="18383" y2="16826"/>
                        <a14:foregroundMark x1="19158" y1="17017" x2="18051" y2="16444"/>
                        <a14:foregroundMark x1="12735" y1="16444" x2="14064" y2="15679"/>
                        <a14:foregroundMark x1="12292" y1="16444" x2="13289" y2="16061"/>
                        <a14:foregroundMark x1="11259" y1="17336" x2="11849" y2="16826"/>
                        <a14:foregroundMark x1="10742" y1="17782" x2="11105" y2="17469"/>
                        <a14:foregroundMark x1="6534" y1="39579" x2="5980" y2="38432"/>
                        <a14:foregroundMark x1="6312" y1="37859" x2="6645" y2="36902"/>
                        <a14:foregroundMark x1="6534" y1="36711" x2="6091" y2="31358"/>
                        <a14:foregroundMark x1="5980" y1="38432" x2="7198" y2="42639"/>
                        <a14:foregroundMark x1="6091" y1="30975" x2="7752" y2="22180"/>
                        <a14:foregroundMark x1="7752" y1="21989" x2="10853" y2="17208"/>
                        <a14:foregroundMark x1="20598" y1="18547" x2="23367" y2="25239"/>
                        <a14:foregroundMark x1="23588" y1="27408" x2="23588" y2="37094"/>
                        <a14:foregroundMark x1="23588" y1="36138" x2="24142" y2="30784"/>
                        <a14:foregroundMark x1="24142" y1="30975" x2="23900" y2="27074"/>
                        <a14:foregroundMark x1="23477" y1="26769" x2="23588" y2="26577"/>
                        <a14:foregroundMark x1="23699" y1="26960" x2="23367" y2="25621"/>
                        <a14:foregroundMark x1="23699" y1="37285" x2="24142" y2="40344"/>
                        <a14:foregroundMark x1="23256" y1="44168" x2="24252" y2="40918"/>
                        <a14:backgroundMark x1="14396" y1="57744" x2="17165" y2="59273"/>
                        <a14:backgroundMark x1="16833" y1="63289" x2="12846" y2="69981"/>
                        <a14:backgroundMark x1="12846" y1="69981" x2="12846" y2="69981"/>
                        <a14:backgroundMark x1="6866" y1="46845" x2="21262" y2="53155"/>
                        <a14:backgroundMark x1="21262" y1="53155" x2="22702" y2="52772"/>
                        <a14:backgroundMark x1="31451" y1="50669" x2="46844" y2="54685"/>
                        <a14:backgroundMark x1="46844" y1="54685" x2="48505" y2="54111"/>
                        <a14:backgroundMark x1="45183" y1="18356" x2="39646" y2="23709"/>
                        <a14:backgroundMark x1="39646" y1="23709" x2="44408" y2="38623"/>
                        <a14:backgroundMark x1="44408" y1="38623" x2="51495" y2="22371"/>
                        <a14:backgroundMark x1="16058" y1="48566" x2="23256" y2="47992"/>
                        <a14:backgroundMark x1="23256" y1="47992" x2="23588" y2="47801"/>
                        <a14:backgroundMark x1="12071" y1="46463" x2="13511" y2="46654"/>
                        <a14:backgroundMark x1="7530" y1="44551" x2="8306" y2="45698"/>
                        <a14:backgroundMark x1="17719" y1="47228" x2="17829" y2="47228"/>
                        <a14:backgroundMark x1="18272" y1="47036" x2="17276" y2="47036"/>
                        <a14:backgroundMark x1="17054" y1="47228" x2="16944" y2="47610"/>
                        <a14:backgroundMark x1="23810" y1="25239" x2="24363" y2="26577"/>
                        <a14:backgroundMark x1="10742" y1="16635" x2="10631" y2="16826"/>
                        <a14:backgroundMark x1="10188" y1="17017" x2="11185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6" t="14919" r="73741" b="52199"/>
          <a:stretch/>
        </p:blipFill>
        <p:spPr>
          <a:xfrm>
            <a:off x="6553200" y="1914525"/>
            <a:ext cx="1876426" cy="1638300"/>
          </a:xfrm>
          <a:prstGeom prst="rect">
            <a:avLst/>
          </a:prstGeom>
        </p:spPr>
      </p:pic>
      <p:pic>
        <p:nvPicPr>
          <p:cNvPr id="5" name="Picture 4" descr="A group of ice cream cones&#10;&#10;Description automatically generated">
            <a:extLst>
              <a:ext uri="{FF2B5EF4-FFF2-40B4-BE49-F238E27FC236}">
                <a16:creationId xmlns:a16="http://schemas.microsoft.com/office/drawing/2014/main" id="{7B282AB0-E6CC-BC3C-0FEC-579C8E2773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89866" l="9967" r="93577">
                        <a14:foregroundMark x1="83832" y1="26004" x2="86379" y2="23709"/>
                        <a14:foregroundMark x1="93245" y1="39962" x2="93577" y2="32122"/>
                        <a14:backgroundMark x1="33555" y1="20076" x2="34551" y2="40153"/>
                        <a14:backgroundMark x1="34551" y1="40153" x2="37542" y2="21033"/>
                        <a14:backgroundMark x1="85271" y1="61185" x2="89147" y2="54685"/>
                        <a14:backgroundMark x1="84053" y1="62715" x2="83610" y2="58509"/>
                        <a14:backgroundMark x1="85050" y1="69598" x2="90365" y2="72658"/>
                        <a14:backgroundMark x1="90365" y1="72658" x2="91141" y2="68834"/>
                        <a14:backgroundMark x1="87486" y1="68451" x2="85050" y2="77247"/>
                        <a14:backgroundMark x1="37763" y1="60994" x2="38649" y2="35182"/>
                        <a14:backgroundMark x1="35991" y1="28298" x2="33112" y2="36520"/>
                        <a14:backgroundMark x1="78295" y1="50860" x2="91030" y2="53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95" t="15015" r="4649" b="52103"/>
          <a:stretch/>
        </p:blipFill>
        <p:spPr>
          <a:xfrm>
            <a:off x="4329113" y="1790699"/>
            <a:ext cx="1647826" cy="1638301"/>
          </a:xfrm>
          <a:prstGeom prst="rect">
            <a:avLst/>
          </a:prstGeom>
        </p:spPr>
      </p:pic>
      <p:pic>
        <p:nvPicPr>
          <p:cNvPr id="2" name="Picture 2" descr="Flat ice cream collection">
            <a:extLst>
              <a:ext uri="{FF2B5EF4-FFF2-40B4-BE49-F238E27FC236}">
                <a16:creationId xmlns:a16="http://schemas.microsoft.com/office/drawing/2014/main" id="{AE315330-4242-BC95-177F-42B94E320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700" y1="18051" x2="37380" y2="13259"/>
                        <a14:backgroundMark x1="41374" y1="66294" x2="45687" y2="64058"/>
                        <a14:backgroundMark x1="37220" y1="70607" x2="50479" y2="73802"/>
                        <a14:backgroundMark x1="50479" y1="73802" x2="44409" y2="63738"/>
                        <a14:backgroundMark x1="44409" y1="63738" x2="44409" y2="63738"/>
                        <a14:backgroundMark x1="29712" y1="65815" x2="31629" y2="80831"/>
                        <a14:backgroundMark x1="31629" y1="80831" x2="48243" y2="88978"/>
                        <a14:backgroundMark x1="48243" y1="88978" x2="47764" y2="58466"/>
                        <a14:backgroundMark x1="47764" y1="58466" x2="34984" y2="56550"/>
                        <a14:backgroundMark x1="34984" y1="56550" x2="28435" y2="72524"/>
                        <a14:backgroundMark x1="28435" y1="72524" x2="28435" y2="7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8307" r="48882" b="71566"/>
          <a:stretch/>
        </p:blipFill>
        <p:spPr bwMode="auto">
          <a:xfrm>
            <a:off x="1104899" y="1533525"/>
            <a:ext cx="11525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ice cream cones&#10;&#10;Description automatically generated">
            <a:extLst>
              <a:ext uri="{FF2B5EF4-FFF2-40B4-BE49-F238E27FC236}">
                <a16:creationId xmlns:a16="http://schemas.microsoft.com/office/drawing/2014/main" id="{16C08744-5A61-4D5A-55A2-64462BF7B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89866" l="5980" r="89922">
                        <a14:foregroundMark x1="14950" y1="30019" x2="14950" y2="30019"/>
                        <a14:foregroundMark x1="16279" y1="31931" x2="18937" y2="24857"/>
                        <a14:foregroundMark x1="7198" y1="40153" x2="5980" y2="39197"/>
                        <a14:foregroundMark x1="19712" y1="18929" x2="19712" y2="18929"/>
                        <a14:foregroundMark x1="20709" y1="20841" x2="21041" y2="19885"/>
                        <a14:foregroundMark x1="17386" y1="16444" x2="18715" y2="17208"/>
                        <a14:foregroundMark x1="19269" y1="17591" x2="20377" y2="18356"/>
                        <a14:foregroundMark x1="19380" y1="17591" x2="18383" y2="16826"/>
                        <a14:foregroundMark x1="19158" y1="17017" x2="18051" y2="16444"/>
                        <a14:foregroundMark x1="12735" y1="16444" x2="14064" y2="15679"/>
                        <a14:foregroundMark x1="12292" y1="16444" x2="13289" y2="16061"/>
                        <a14:foregroundMark x1="11259" y1="17336" x2="11849" y2="16826"/>
                        <a14:foregroundMark x1="10742" y1="17782" x2="11105" y2="17469"/>
                        <a14:foregroundMark x1="6534" y1="39579" x2="5980" y2="38432"/>
                        <a14:foregroundMark x1="6312" y1="37859" x2="6645" y2="36902"/>
                        <a14:foregroundMark x1="6534" y1="36711" x2="6091" y2="31358"/>
                        <a14:foregroundMark x1="5980" y1="38432" x2="7198" y2="42639"/>
                        <a14:foregroundMark x1="6091" y1="30975" x2="7752" y2="22180"/>
                        <a14:foregroundMark x1="7752" y1="21989" x2="10853" y2="17208"/>
                        <a14:foregroundMark x1="20598" y1="18547" x2="23367" y2="25239"/>
                        <a14:foregroundMark x1="23588" y1="27408" x2="23588" y2="37094"/>
                        <a14:foregroundMark x1="23588" y1="36138" x2="24142" y2="30784"/>
                        <a14:foregroundMark x1="24142" y1="30975" x2="23900" y2="27074"/>
                        <a14:foregroundMark x1="23477" y1="26769" x2="23588" y2="26577"/>
                        <a14:foregroundMark x1="23699" y1="26960" x2="23367" y2="25621"/>
                        <a14:foregroundMark x1="23699" y1="37285" x2="24142" y2="40344"/>
                        <a14:foregroundMark x1="23256" y1="44168" x2="24252" y2="40918"/>
                        <a14:backgroundMark x1="14396" y1="57744" x2="17165" y2="59273"/>
                        <a14:backgroundMark x1="16833" y1="63289" x2="12846" y2="69981"/>
                        <a14:backgroundMark x1="12846" y1="69981" x2="12846" y2="69981"/>
                        <a14:backgroundMark x1="6866" y1="46845" x2="21262" y2="53155"/>
                        <a14:backgroundMark x1="21262" y1="53155" x2="22702" y2="52772"/>
                        <a14:backgroundMark x1="31451" y1="50669" x2="46844" y2="54685"/>
                        <a14:backgroundMark x1="46844" y1="54685" x2="48505" y2="54111"/>
                        <a14:backgroundMark x1="45183" y1="18356" x2="39646" y2="23709"/>
                        <a14:backgroundMark x1="39646" y1="23709" x2="44408" y2="38623"/>
                        <a14:backgroundMark x1="44408" y1="38623" x2="51495" y2="22371"/>
                        <a14:backgroundMark x1="16058" y1="48566" x2="23256" y2="47992"/>
                        <a14:backgroundMark x1="23256" y1="47992" x2="23588" y2="47801"/>
                        <a14:backgroundMark x1="12071" y1="46463" x2="13511" y2="46654"/>
                        <a14:backgroundMark x1="7530" y1="44551" x2="8306" y2="45698"/>
                        <a14:backgroundMark x1="17719" y1="47228" x2="17829" y2="47228"/>
                        <a14:backgroundMark x1="18272" y1="47036" x2="17276" y2="47036"/>
                        <a14:backgroundMark x1="17054" y1="47228" x2="16944" y2="47610"/>
                        <a14:backgroundMark x1="23810" y1="25239" x2="24363" y2="26577"/>
                        <a14:backgroundMark x1="10742" y1="16635" x2="10631" y2="16826"/>
                        <a14:backgroundMark x1="10188" y1="17017" x2="11185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6" t="14919" r="73741" b="52199"/>
          <a:stretch/>
        </p:blipFill>
        <p:spPr>
          <a:xfrm>
            <a:off x="8658225" y="1190625"/>
            <a:ext cx="1876426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lat ice cream collection">
            <a:extLst>
              <a:ext uri="{FF2B5EF4-FFF2-40B4-BE49-F238E27FC236}">
                <a16:creationId xmlns:a16="http://schemas.microsoft.com/office/drawing/2014/main" id="{1078BCB1-C39A-7A90-8C44-1636343A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700" y1="18051" x2="37380" y2="13259"/>
                        <a14:backgroundMark x1="41374" y1="66294" x2="45687" y2="64058"/>
                        <a14:backgroundMark x1="37220" y1="70607" x2="50479" y2="73802"/>
                        <a14:backgroundMark x1="50479" y1="73802" x2="44409" y2="63738"/>
                        <a14:backgroundMark x1="44409" y1="63738" x2="44409" y2="63738"/>
                        <a14:backgroundMark x1="29712" y1="65815" x2="31629" y2="80831"/>
                        <a14:backgroundMark x1="31629" y1="80831" x2="48243" y2="88978"/>
                        <a14:backgroundMark x1="48243" y1="88978" x2="47764" y2="58466"/>
                        <a14:backgroundMark x1="47764" y1="58466" x2="34984" y2="56550"/>
                        <a14:backgroundMark x1="34984" y1="56550" x2="28435" y2="72524"/>
                        <a14:backgroundMark x1="28435" y1="72524" x2="28435" y2="7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8307" r="48882" b="71566"/>
          <a:stretch/>
        </p:blipFill>
        <p:spPr bwMode="auto">
          <a:xfrm>
            <a:off x="2105024" y="942975"/>
            <a:ext cx="11525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0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lements for creating your own ice cream. chocolate, strawberry, vanilla, mint scoops of ice-cream with fruits and berries, cookie crumbs, sprinkles cartoon illustration set. summer, sundae concept">
            <a:extLst>
              <a:ext uri="{FF2B5EF4-FFF2-40B4-BE49-F238E27FC236}">
                <a16:creationId xmlns:a16="http://schemas.microsoft.com/office/drawing/2014/main" id="{8ED5A20A-9D59-2266-5C04-88673A02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47675"/>
            <a:ext cx="54102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5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lements for creating your own ice cream. chocolate, strawberry, vanilla, mint scoops of ice-cream with fruits and berries, cookie crumbs, sprinkles cartoon illustration set. summer, sundae concept">
            <a:extLst>
              <a:ext uri="{FF2B5EF4-FFF2-40B4-BE49-F238E27FC236}">
                <a16:creationId xmlns:a16="http://schemas.microsoft.com/office/drawing/2014/main" id="{8ED5A20A-9D59-2266-5C04-88673A02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47675"/>
            <a:ext cx="54102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Variety of appetizing summer desserts">
            <a:extLst>
              <a:ext uri="{FF2B5EF4-FFF2-40B4-BE49-F238E27FC236}">
                <a16:creationId xmlns:a16="http://schemas.microsoft.com/office/drawing/2014/main" id="{3241B818-1D0B-0D30-1FF9-A89B570F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5238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7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ee vector ice cream coloured outline">
            <a:extLst>
              <a:ext uri="{FF2B5EF4-FFF2-40B4-BE49-F238E27FC236}">
                <a16:creationId xmlns:a16="http://schemas.microsoft.com/office/drawing/2014/main" id="{D927AD2B-4D8B-D03C-33B2-B572BA9E7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6901" y1="29073" x2="48243" y2="30032"/>
                        <a14:backgroundMark x1="48243" y1="30032" x2="54952" y2="20767"/>
                        <a14:backgroundMark x1="54952" y1="20767" x2="45687" y2="17732"/>
                        <a14:backgroundMark x1="45687" y1="17732" x2="42971" y2="19808"/>
                        <a14:backgroundMark x1="50319" y1="15176" x2="50000" y2="13099"/>
                        <a14:backgroundMark x1="59265" y1="13419" x2="65815" y2="17572"/>
                        <a14:backgroundMark x1="45687" y1="8307" x2="48562" y2="19968"/>
                        <a14:backgroundMark x1="48562" y1="19968" x2="72524" y2="16933"/>
                        <a14:backgroundMark x1="72524" y1="16933" x2="47444" y2="9744"/>
                        <a14:backgroundMark x1="47444" y1="9744" x2="36102" y2="10863"/>
                        <a14:backgroundMark x1="24281" y1="22364" x2="27955" y2="35304"/>
                        <a14:backgroundMark x1="27955" y1="35304" x2="76038" y2="32748"/>
                        <a14:backgroundMark x1="76038" y1="32748" x2="76837" y2="18850"/>
                        <a14:backgroundMark x1="76837" y1="18850" x2="57827" y2="13099"/>
                        <a14:backgroundMark x1="57827" y1="13099" x2="29073" y2="12300"/>
                        <a14:backgroundMark x1="29073" y1="12300" x2="24601" y2="22684"/>
                        <a14:backgroundMark x1="24601" y1="22684" x2="24601" y2="23163"/>
                        <a14:backgroundMark x1="62939" y1="33546" x2="71246" y2="34185"/>
                        <a14:backgroundMark x1="71246" y1="34185" x2="71406" y2="34185"/>
                        <a14:backgroundMark x1="68850" y1="34984" x2="71406" y2="35463"/>
                        <a14:backgroundMark x1="65815" y1="35783" x2="71246" y2="35942"/>
                        <a14:backgroundMark x1="45048" y1="35623" x2="54952" y2="35463"/>
                        <a14:backgroundMark x1="27157" y1="35783" x2="33387" y2="35942"/>
                        <a14:backgroundMark x1="48243" y1="35463" x2="50799" y2="35623"/>
                        <a14:backgroundMark x1="47284" y1="35783" x2="50479" y2="35942"/>
                        <a14:backgroundMark x1="28115" y1="35463" x2="32109" y2="35783"/>
                        <a14:backgroundMark x1="29393" y1="36262" x2="31789" y2="35942"/>
                        <a14:backgroundMark x1="48243" y1="36102" x2="50799" y2="36102"/>
                        <a14:backgroundMark x1="68530" y1="35942" x2="70447" y2="36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92" t="35821" r="27119" b="13547"/>
          <a:stretch/>
        </p:blipFill>
        <p:spPr bwMode="auto">
          <a:xfrm>
            <a:off x="4760685" y="1812022"/>
            <a:ext cx="2670629" cy="45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artoon of a cone&#10;&#10;Description automatically generated">
            <a:extLst>
              <a:ext uri="{FF2B5EF4-FFF2-40B4-BE49-F238E27FC236}">
                <a16:creationId xmlns:a16="http://schemas.microsoft.com/office/drawing/2014/main" id="{17A913CB-4B49-52D5-3591-D794887C9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259"/>
            <a:ext cx="262926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872C4F-92EE-EE0A-ADA8-F98CDB3C3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7" r="60520"/>
          <a:stretch/>
        </p:blipFill>
        <p:spPr bwMode="auto">
          <a:xfrm>
            <a:off x="4725990" y="3009900"/>
            <a:ext cx="177958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Fruits and berries game icons for casino app or pc">
            <a:extLst>
              <a:ext uri="{FF2B5EF4-FFF2-40B4-BE49-F238E27FC236}">
                <a16:creationId xmlns:a16="http://schemas.microsoft.com/office/drawing/2014/main" id="{8F702549-4B91-CFA2-8A38-85A028F96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949" y1="25719" x2="35942" y2="21246"/>
                        <a14:foregroundMark x1="37700" y1="18371" x2="40096" y2="13738"/>
                        <a14:backgroundMark x1="45847" y1="77157" x2="60383" y2="83866"/>
                        <a14:backgroundMark x1="60383" y1="83866" x2="67412" y2="64217"/>
                        <a14:backgroundMark x1="67412" y1="64217" x2="47284" y2="64856"/>
                        <a14:backgroundMark x1="47284" y1="64856" x2="45048" y2="6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8911" r="55079" b="65839"/>
          <a:stretch/>
        </p:blipFill>
        <p:spPr bwMode="auto">
          <a:xfrm>
            <a:off x="4996872" y="4361873"/>
            <a:ext cx="1099128" cy="15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r">
            <a:extLst>
              <a:ext uri="{FF2B5EF4-FFF2-40B4-BE49-F238E27FC236}">
                <a16:creationId xmlns:a16="http://schemas.microsoft.com/office/drawing/2014/main" id="{AAC1B2C3-D389-93D7-C833-4453B4FF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67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81</Words>
  <Application>Microsoft Office PowerPoint</Application>
  <PresentationFormat>Widescreen</PresentationFormat>
  <Paragraphs>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Britannic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 Manel</dc:creator>
  <cp:lastModifiedBy>Sandrine Manel</cp:lastModifiedBy>
  <cp:revision>3</cp:revision>
  <dcterms:created xsi:type="dcterms:W3CDTF">2023-08-15T08:42:06Z</dcterms:created>
  <dcterms:modified xsi:type="dcterms:W3CDTF">2023-08-17T14:23:20Z</dcterms:modified>
</cp:coreProperties>
</file>